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853100" cx="3290875"/>
  <p:notesSz cx="6858000" cy="9144000"/>
  <p:embeddedFontLst>
    <p:embeddedFont>
      <p:font typeface="Montserra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jgSalC5kHhnt9kvYgUTG5sOFtV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ff0c82be6a6ee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ff0c82be6a6ee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f5bf98d62cf7369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g1f5bf98d62cf7369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ff0c82be6a6ee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g1ff0c82be6a6ee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ff0c82be6a6ee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g1ff0c82be6a6ee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246817" y="957906"/>
            <a:ext cx="2797255" cy="20377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9"/>
              <a:buFont typeface="Calibri"/>
              <a:buNone/>
              <a:defRPr sz="21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411361" y="3074240"/>
            <a:ext cx="2468166" cy="14131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864"/>
              <a:buNone/>
              <a:defRPr sz="864"/>
            </a:lvl1pPr>
            <a:lvl2pPr lvl="1" algn="ctr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720"/>
            </a:lvl2pPr>
            <a:lvl3pPr lvl="2" algn="ctr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48"/>
              <a:buNone/>
              <a:defRPr sz="648"/>
            </a:lvl3pPr>
            <a:lvl4pPr lvl="3" algn="ctr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sz="576"/>
            </a:lvl4pPr>
            <a:lvl5pPr lvl="4" algn="ctr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sz="576"/>
            </a:lvl5pPr>
            <a:lvl6pPr lvl="5" algn="ctr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sz="576"/>
            </a:lvl6pPr>
            <a:lvl7pPr lvl="6" algn="ctr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sz="576"/>
            </a:lvl7pPr>
            <a:lvl8pPr lvl="7" algn="ctr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sz="576"/>
            </a:lvl8pPr>
            <a:lvl9pPr lvl="8" algn="ctr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sz="576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226249" y="311625"/>
            <a:ext cx="2838391" cy="1131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-211428" y="1995799"/>
            <a:ext cx="3713746" cy="2838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229719" y="2436947"/>
            <a:ext cx="4960243" cy="7095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-1210044" y="1747917"/>
            <a:ext cx="4960243" cy="2087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226249" y="311625"/>
            <a:ext cx="2838391" cy="1131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226249" y="1558121"/>
            <a:ext cx="2838391" cy="3713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224535" y="1459215"/>
            <a:ext cx="2838391" cy="2434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9"/>
              <a:buFont typeface="Calibri"/>
              <a:buNone/>
              <a:defRPr sz="21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224535" y="3916981"/>
            <a:ext cx="2838391" cy="12803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864"/>
              <a:buNone/>
              <a:defRPr sz="86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rgbClr val="888888"/>
              </a:buClr>
              <a:buSzPts val="720"/>
              <a:buNone/>
              <a:defRPr sz="72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rgbClr val="888888"/>
              </a:buClr>
              <a:buSzPts val="648"/>
              <a:buNone/>
              <a:defRPr sz="64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rgbClr val="888888"/>
              </a:buClr>
              <a:buSzPts val="576"/>
              <a:buNone/>
              <a:defRPr sz="576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rgbClr val="888888"/>
              </a:buClr>
              <a:buSzPts val="576"/>
              <a:buNone/>
              <a:defRPr sz="576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rgbClr val="888888"/>
              </a:buClr>
              <a:buSzPts val="576"/>
              <a:buNone/>
              <a:defRPr sz="576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rgbClr val="888888"/>
              </a:buClr>
              <a:buSzPts val="576"/>
              <a:buNone/>
              <a:defRPr sz="576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rgbClr val="888888"/>
              </a:buClr>
              <a:buSzPts val="576"/>
              <a:buNone/>
              <a:defRPr sz="576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rgbClr val="888888"/>
              </a:buClr>
              <a:buSzPts val="576"/>
              <a:buNone/>
              <a:defRPr sz="576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226249" y="311625"/>
            <a:ext cx="2838391" cy="1131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226249" y="1558121"/>
            <a:ext cx="1398627" cy="3713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1666012" y="1558121"/>
            <a:ext cx="1398627" cy="3713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226677" y="311625"/>
            <a:ext cx="2838391" cy="1131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226677" y="1434826"/>
            <a:ext cx="1392200" cy="7031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864"/>
              <a:buNone/>
              <a:defRPr b="1" sz="864"/>
            </a:lvl1pPr>
            <a:lvl2pPr indent="-2286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b="1" sz="720"/>
            </a:lvl2pPr>
            <a:lvl3pPr indent="-2286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48"/>
              <a:buNone/>
              <a:defRPr b="1" sz="648"/>
            </a:lvl3pPr>
            <a:lvl4pPr indent="-2286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4pPr>
            <a:lvl5pPr indent="-2286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5pPr>
            <a:lvl6pPr indent="-2286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6pPr>
            <a:lvl7pPr indent="-2286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7pPr>
            <a:lvl8pPr indent="-2286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8pPr>
            <a:lvl9pPr indent="-2286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226677" y="2138012"/>
            <a:ext cx="1392200" cy="3144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1666012" y="1434826"/>
            <a:ext cx="1399056" cy="7031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864"/>
              <a:buNone/>
              <a:defRPr b="1" sz="864"/>
            </a:lvl1pPr>
            <a:lvl2pPr indent="-2286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b="1" sz="720"/>
            </a:lvl2pPr>
            <a:lvl3pPr indent="-2286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48"/>
              <a:buNone/>
              <a:defRPr b="1" sz="648"/>
            </a:lvl3pPr>
            <a:lvl4pPr indent="-2286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4pPr>
            <a:lvl5pPr indent="-2286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5pPr>
            <a:lvl6pPr indent="-2286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6pPr>
            <a:lvl7pPr indent="-2286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7pPr>
            <a:lvl8pPr indent="-2286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8pPr>
            <a:lvl9pPr indent="-2286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b="1" sz="576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1666012" y="2138012"/>
            <a:ext cx="1399056" cy="3144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226249" y="311625"/>
            <a:ext cx="2838391" cy="1131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226677" y="390208"/>
            <a:ext cx="1061397" cy="13657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2"/>
              <a:buFont typeface="Calibri"/>
              <a:buNone/>
              <a:defRPr sz="115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1399056" y="842741"/>
            <a:ext cx="1666012" cy="4159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1752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52"/>
              <a:buChar char="•"/>
              <a:defRPr sz="1152"/>
            </a:lvl1pPr>
            <a:lvl2pPr indent="-292608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008"/>
              <a:buChar char="•"/>
              <a:defRPr sz="1008"/>
            </a:lvl2pPr>
            <a:lvl3pPr indent="-283464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864"/>
              <a:buChar char="•"/>
              <a:defRPr sz="864"/>
            </a:lvl3pPr>
            <a:lvl4pPr indent="-274319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Char char="•"/>
              <a:defRPr sz="720"/>
            </a:lvl4pPr>
            <a:lvl5pPr indent="-27432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Char char="•"/>
              <a:defRPr sz="720"/>
            </a:lvl5pPr>
            <a:lvl6pPr indent="-27432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Char char="•"/>
              <a:defRPr sz="720"/>
            </a:lvl6pPr>
            <a:lvl7pPr indent="-27432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Char char="•"/>
              <a:defRPr sz="720"/>
            </a:lvl7pPr>
            <a:lvl8pPr indent="-27432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Char char="•"/>
              <a:defRPr sz="720"/>
            </a:lvl8pPr>
            <a:lvl9pPr indent="-27432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Char char="•"/>
              <a:defRPr sz="72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226677" y="1755934"/>
            <a:ext cx="1061397" cy="3253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sz="576"/>
            </a:lvl1pPr>
            <a:lvl2pPr indent="-2286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04"/>
              <a:buNone/>
              <a:defRPr sz="504"/>
            </a:lvl2pPr>
            <a:lvl3pPr indent="-2286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432"/>
              <a:buNone/>
              <a:defRPr sz="432"/>
            </a:lvl3pPr>
            <a:lvl4pPr indent="-2286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4pPr>
            <a:lvl5pPr indent="-2286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5pPr>
            <a:lvl6pPr indent="-2286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6pPr>
            <a:lvl7pPr indent="-2286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7pPr>
            <a:lvl8pPr indent="-2286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8pPr>
            <a:lvl9pPr indent="-2286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226677" y="390208"/>
            <a:ext cx="1061397" cy="13657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2"/>
              <a:buFont typeface="Calibri"/>
              <a:buNone/>
              <a:defRPr sz="115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399056" y="842741"/>
            <a:ext cx="1666012" cy="4159504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226677" y="1755934"/>
            <a:ext cx="1061397" cy="3253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576"/>
              <a:buNone/>
              <a:defRPr sz="576"/>
            </a:lvl1pPr>
            <a:lvl2pPr indent="-228600" lvl="1" marL="914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04"/>
              <a:buNone/>
              <a:defRPr sz="504"/>
            </a:lvl2pPr>
            <a:lvl3pPr indent="-228600" lvl="2" marL="1371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432"/>
              <a:buNone/>
              <a:defRPr sz="432"/>
            </a:lvl3pPr>
            <a:lvl4pPr indent="-228600" lvl="3" marL="1828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4pPr>
            <a:lvl5pPr indent="-228600" lvl="4" marL="22860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5pPr>
            <a:lvl6pPr indent="-228600" lvl="5" marL="27432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6pPr>
            <a:lvl7pPr indent="-228600" lvl="6" marL="32004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7pPr>
            <a:lvl8pPr indent="-228600" lvl="7" marL="36576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8pPr>
            <a:lvl9pPr indent="-228600" lvl="8" marL="411480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36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26249" y="311625"/>
            <a:ext cx="2838391" cy="1131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84"/>
              <a:buFont typeface="Calibri"/>
              <a:buNone/>
              <a:defRPr b="0" i="0" sz="15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26249" y="1558121"/>
            <a:ext cx="2838391" cy="3713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2608" lvl="0" marL="4572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08"/>
              <a:buFont typeface="Arial"/>
              <a:buChar char="•"/>
              <a:defRPr b="0" i="0" sz="100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3464" lvl="1" marL="9144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864"/>
              <a:buFont typeface="Arial"/>
              <a:buChar char="•"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74319" lvl="2" marL="13716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Font typeface="Arial"/>
              <a:buChar char="•"/>
              <a:defRPr b="0" i="0" sz="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69747" lvl="3" marL="18288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48"/>
              <a:buFont typeface="Arial"/>
              <a:buChar char="•"/>
              <a:defRPr b="0" i="0" sz="64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69748" lvl="4" marL="22860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48"/>
              <a:buFont typeface="Arial"/>
              <a:buChar char="•"/>
              <a:defRPr b="0" i="0" sz="64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69748" lvl="5" marL="27432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48"/>
              <a:buFont typeface="Arial"/>
              <a:buChar char="•"/>
              <a:defRPr b="0" i="0" sz="64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69748" lvl="6" marL="32004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48"/>
              <a:buFont typeface="Arial"/>
              <a:buChar char="•"/>
              <a:defRPr b="0" i="0" sz="64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69747" lvl="7" marL="36576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48"/>
              <a:buFont typeface="Arial"/>
              <a:buChar char="•"/>
              <a:defRPr b="0" i="0" sz="64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69747" lvl="8" marL="41148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48"/>
              <a:buFont typeface="Arial"/>
              <a:buChar char="•"/>
              <a:defRPr b="0" i="0" sz="64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226248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2"/>
              <a:buFont typeface="Arial"/>
              <a:buNone/>
              <a:defRPr b="0" i="0" sz="43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ff0c82be6a6ee_25"/>
          <p:cNvSpPr txBox="1"/>
          <p:nvPr/>
        </p:nvSpPr>
        <p:spPr>
          <a:xfrm>
            <a:off x="2335683" y="5242048"/>
            <a:ext cx="774600" cy="3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Desayuno individual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1ff0c82be6a6ee_25"/>
          <p:cNvSpPr/>
          <p:nvPr/>
        </p:nvSpPr>
        <p:spPr>
          <a:xfrm>
            <a:off x="157695" y="1516624"/>
            <a:ext cx="2979900" cy="582600"/>
          </a:xfrm>
          <a:prstGeom prst="rect">
            <a:avLst/>
          </a:prstGeom>
          <a:solidFill>
            <a:srgbClr val="EAAC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64"/>
              <a:buFont typeface="Arial"/>
              <a:buNone/>
            </a:pPr>
            <a:r>
              <a:t/>
            </a:r>
            <a:endParaRPr b="0" i="0" sz="864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1ff0c82be6a6ee_25"/>
          <p:cNvSpPr txBox="1"/>
          <p:nvPr/>
        </p:nvSpPr>
        <p:spPr>
          <a:xfrm>
            <a:off x="150607" y="1490661"/>
            <a:ext cx="2979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dk1"/>
                </a:solidFill>
              </a:rPr>
              <a:t>Lunes </a:t>
            </a: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ff0c82be6a6ee_25"/>
          <p:cNvSpPr txBox="1"/>
          <p:nvPr/>
        </p:nvSpPr>
        <p:spPr>
          <a:xfrm>
            <a:off x="64100" y="4070825"/>
            <a:ext cx="29799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Acompañado de </a:t>
            </a:r>
            <a:r>
              <a:rPr b="1" lang="en-US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donas caseras   y agua fresca 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1ff0c82be6a6ee_25"/>
          <p:cNvSpPr txBox="1"/>
          <p:nvPr/>
        </p:nvSpPr>
        <p:spPr>
          <a:xfrm>
            <a:off x="150607" y="2309485"/>
            <a:ext cx="297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rgbClr val="E4542A"/>
                </a:solidFill>
                <a:latin typeface="Montserrat"/>
                <a:ea typeface="Montserrat"/>
                <a:cs typeface="Montserrat"/>
                <a:sym typeface="Montserrat"/>
              </a:rPr>
              <a:t>Huevo con jamón  </a:t>
            </a:r>
            <a:r>
              <a:rPr b="1" i="0" lang="en-US" sz="2000" u="none" cap="none" strike="noStrike">
                <a:solidFill>
                  <a:srgbClr val="E4542A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b="1" i="0" sz="2000" u="none" cap="none" strike="noStrike">
              <a:solidFill>
                <a:srgbClr val="E4542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g1ff0c82be6a6ee_25"/>
          <p:cNvSpPr txBox="1"/>
          <p:nvPr/>
        </p:nvSpPr>
        <p:spPr>
          <a:xfrm>
            <a:off x="2244762" y="4770467"/>
            <a:ext cx="8958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$75</a:t>
            </a:r>
            <a:endParaRPr b="0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1ff0c82be6a6ee_25"/>
          <p:cNvSpPr txBox="1"/>
          <p:nvPr/>
        </p:nvSpPr>
        <p:spPr>
          <a:xfrm>
            <a:off x="210969" y="4571489"/>
            <a:ext cx="1972800" cy="3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Desayuno + Snack: $90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Snack: $20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1ff0c82be6a6ee_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3030" y="2747688"/>
            <a:ext cx="2069250" cy="127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2335683" y="5242048"/>
            <a:ext cx="774600" cy="3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Desayuno individual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157695" y="1516624"/>
            <a:ext cx="2979868" cy="582516"/>
          </a:xfrm>
          <a:prstGeom prst="rect">
            <a:avLst/>
          </a:prstGeom>
          <a:solidFill>
            <a:srgbClr val="EAAC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64"/>
              <a:buFont typeface="Arial"/>
              <a:buNone/>
            </a:pPr>
            <a:r>
              <a:t/>
            </a:r>
            <a:endParaRPr b="0" i="0" sz="864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150607" y="1490661"/>
            <a:ext cx="29799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dk1"/>
                </a:solidFill>
              </a:rPr>
              <a:t>Martes </a:t>
            </a:r>
            <a:endParaRPr sz="4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-34168" y="4043241"/>
            <a:ext cx="3363600" cy="5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Acompañado </a:t>
            </a:r>
            <a:r>
              <a:rPr b="1" lang="en-U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yogurt con granola  y agua fresca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314251" y="2099151"/>
            <a:ext cx="26526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rgbClr val="E4542A"/>
                </a:solidFill>
                <a:latin typeface="Montserrat"/>
                <a:ea typeface="Montserrat"/>
                <a:cs typeface="Montserrat"/>
                <a:sym typeface="Montserrat"/>
              </a:rPr>
              <a:t>Tostadas de pechuga de pollo</a:t>
            </a:r>
            <a:endParaRPr b="1" i="0" sz="1400" u="none" cap="none" strike="noStrike">
              <a:solidFill>
                <a:srgbClr val="E4542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2244762" y="4770467"/>
            <a:ext cx="8958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$75</a:t>
            </a:r>
            <a:endParaRPr b="0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210969" y="4571489"/>
            <a:ext cx="19728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Desayuno + Snack: $90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Snack: $20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2624" y="2771451"/>
            <a:ext cx="1271800" cy="12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f5bf98d62cf7369_2"/>
          <p:cNvSpPr txBox="1"/>
          <p:nvPr/>
        </p:nvSpPr>
        <p:spPr>
          <a:xfrm>
            <a:off x="2335683" y="5242048"/>
            <a:ext cx="774600" cy="3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Desayuno individual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1f5bf98d62cf7369_2"/>
          <p:cNvSpPr/>
          <p:nvPr/>
        </p:nvSpPr>
        <p:spPr>
          <a:xfrm>
            <a:off x="157695" y="1516624"/>
            <a:ext cx="2979900" cy="582600"/>
          </a:xfrm>
          <a:prstGeom prst="rect">
            <a:avLst/>
          </a:prstGeom>
          <a:solidFill>
            <a:srgbClr val="EAAC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64"/>
              <a:buFont typeface="Arial"/>
              <a:buNone/>
            </a:pPr>
            <a:r>
              <a:t/>
            </a:r>
            <a:endParaRPr b="0" i="0" sz="864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1f5bf98d62cf7369_2"/>
          <p:cNvSpPr txBox="1"/>
          <p:nvPr/>
        </p:nvSpPr>
        <p:spPr>
          <a:xfrm>
            <a:off x="150607" y="1453936"/>
            <a:ext cx="2979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dk1"/>
                </a:solidFill>
              </a:rPr>
              <a:t>Miercoles </a:t>
            </a:r>
            <a:r>
              <a:rPr lang="en-US" sz="4000">
                <a:solidFill>
                  <a:schemeClr val="dk1"/>
                </a:solidFill>
              </a:rPr>
              <a:t> 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1f5bf98d62cf7369_2"/>
          <p:cNvSpPr txBox="1"/>
          <p:nvPr/>
        </p:nvSpPr>
        <p:spPr>
          <a:xfrm>
            <a:off x="126975" y="4052800"/>
            <a:ext cx="3036900" cy="5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Acompañado </a:t>
            </a:r>
            <a:r>
              <a:rPr b="1" lang="en-U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 naranja con tajin</a:t>
            </a:r>
            <a:r>
              <a:rPr b="1" lang="en-U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y agua fresca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1f5bf98d62cf7369_2"/>
          <p:cNvSpPr txBox="1"/>
          <p:nvPr/>
        </p:nvSpPr>
        <p:spPr>
          <a:xfrm>
            <a:off x="157707" y="2099235"/>
            <a:ext cx="2979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rgbClr val="E4542A"/>
                </a:solidFill>
                <a:latin typeface="Montserrat"/>
                <a:ea typeface="Montserrat"/>
                <a:cs typeface="Montserrat"/>
                <a:sym typeface="Montserrat"/>
              </a:rPr>
              <a:t>Sincronizadas de jamon</a:t>
            </a:r>
            <a:endParaRPr b="1" i="0" sz="2000" u="none" cap="none" strike="noStrike">
              <a:solidFill>
                <a:srgbClr val="E4542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g1f5bf98d62cf7369_2"/>
          <p:cNvSpPr txBox="1"/>
          <p:nvPr/>
        </p:nvSpPr>
        <p:spPr>
          <a:xfrm>
            <a:off x="2244762" y="4770467"/>
            <a:ext cx="8958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$75</a:t>
            </a:r>
            <a:endParaRPr b="0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g1f5bf98d62cf7369_2"/>
          <p:cNvSpPr txBox="1"/>
          <p:nvPr/>
        </p:nvSpPr>
        <p:spPr>
          <a:xfrm>
            <a:off x="210969" y="4571489"/>
            <a:ext cx="1972800" cy="3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Desayuno + Snack: $90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Snack: $20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g1f5bf98d62cf7369_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11190" y="2829749"/>
            <a:ext cx="1272913" cy="1272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ff0c82be6a6ee_5"/>
          <p:cNvSpPr txBox="1"/>
          <p:nvPr/>
        </p:nvSpPr>
        <p:spPr>
          <a:xfrm>
            <a:off x="2335683" y="5242048"/>
            <a:ext cx="774600" cy="3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Desayuno individual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1ff0c82be6a6ee_5"/>
          <p:cNvSpPr/>
          <p:nvPr/>
        </p:nvSpPr>
        <p:spPr>
          <a:xfrm>
            <a:off x="157695" y="1516624"/>
            <a:ext cx="2979900" cy="582600"/>
          </a:xfrm>
          <a:prstGeom prst="rect">
            <a:avLst/>
          </a:prstGeom>
          <a:solidFill>
            <a:srgbClr val="EAAC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64"/>
              <a:buFont typeface="Arial"/>
              <a:buNone/>
            </a:pPr>
            <a:r>
              <a:t/>
            </a:r>
            <a:endParaRPr b="0" i="0" sz="864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g1ff0c82be6a6ee_5"/>
          <p:cNvSpPr txBox="1"/>
          <p:nvPr/>
        </p:nvSpPr>
        <p:spPr>
          <a:xfrm>
            <a:off x="150607" y="1490661"/>
            <a:ext cx="2979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dk1"/>
                </a:solidFill>
              </a:rPr>
              <a:t>Jueves 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1ff0c82be6a6ee_5"/>
          <p:cNvSpPr txBox="1"/>
          <p:nvPr/>
        </p:nvSpPr>
        <p:spPr>
          <a:xfrm>
            <a:off x="126975" y="4052800"/>
            <a:ext cx="3036900" cy="5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Acompañado </a:t>
            </a:r>
            <a:r>
              <a:rPr b="1" lang="en-U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 pepino con tajin  y agua fresca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1ff0c82be6a6ee_5"/>
          <p:cNvSpPr txBox="1"/>
          <p:nvPr/>
        </p:nvSpPr>
        <p:spPr>
          <a:xfrm>
            <a:off x="155482" y="2198660"/>
            <a:ext cx="2979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rgbClr val="E4542A"/>
                </a:solidFill>
                <a:latin typeface="Montserrat"/>
                <a:ea typeface="Montserrat"/>
                <a:cs typeface="Montserrat"/>
                <a:sym typeface="Montserrat"/>
              </a:rPr>
              <a:t>Carne con calabacita y elote </a:t>
            </a:r>
            <a:endParaRPr b="1" i="0" sz="2000" u="none" cap="none" strike="noStrike">
              <a:solidFill>
                <a:srgbClr val="E4542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g1ff0c82be6a6ee_5"/>
          <p:cNvSpPr txBox="1"/>
          <p:nvPr/>
        </p:nvSpPr>
        <p:spPr>
          <a:xfrm>
            <a:off x="2244762" y="4770467"/>
            <a:ext cx="8958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$75</a:t>
            </a:r>
            <a:endParaRPr b="0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1ff0c82be6a6ee_5"/>
          <p:cNvSpPr txBox="1"/>
          <p:nvPr/>
        </p:nvSpPr>
        <p:spPr>
          <a:xfrm>
            <a:off x="210969" y="4571489"/>
            <a:ext cx="1972800" cy="3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Desayuno + Snack: $90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Snack: $20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g1ff0c82be6a6ee_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48077" y="2901590"/>
            <a:ext cx="1399148" cy="116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ff0c82be6a6ee_35"/>
          <p:cNvSpPr txBox="1"/>
          <p:nvPr/>
        </p:nvSpPr>
        <p:spPr>
          <a:xfrm>
            <a:off x="2335683" y="5242048"/>
            <a:ext cx="774600" cy="3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Desayuno individual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1ff0c82be6a6ee_35"/>
          <p:cNvSpPr/>
          <p:nvPr/>
        </p:nvSpPr>
        <p:spPr>
          <a:xfrm>
            <a:off x="157695" y="1516624"/>
            <a:ext cx="2979900" cy="582600"/>
          </a:xfrm>
          <a:prstGeom prst="rect">
            <a:avLst/>
          </a:prstGeom>
          <a:solidFill>
            <a:srgbClr val="EAAC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64"/>
              <a:buFont typeface="Arial"/>
              <a:buNone/>
            </a:pPr>
            <a:r>
              <a:t/>
            </a:r>
            <a:endParaRPr b="0" i="0" sz="864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1ff0c82be6a6ee_35"/>
          <p:cNvSpPr txBox="1"/>
          <p:nvPr/>
        </p:nvSpPr>
        <p:spPr>
          <a:xfrm>
            <a:off x="150607" y="1490661"/>
            <a:ext cx="2979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dk1"/>
                </a:solidFill>
              </a:rPr>
              <a:t>Viernes 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1ff0c82be6a6ee_35"/>
          <p:cNvSpPr txBox="1"/>
          <p:nvPr/>
        </p:nvSpPr>
        <p:spPr>
          <a:xfrm>
            <a:off x="251295" y="3853842"/>
            <a:ext cx="2792700" cy="5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Acompañado de</a:t>
            </a:r>
            <a:r>
              <a:rPr b="1" lang="en-U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paletas de hielo y agua fresca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1ff0c82be6a6ee_35"/>
          <p:cNvSpPr txBox="1"/>
          <p:nvPr/>
        </p:nvSpPr>
        <p:spPr>
          <a:xfrm>
            <a:off x="64319" y="2099235"/>
            <a:ext cx="2979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rgbClr val="E4542A"/>
                </a:solidFill>
                <a:latin typeface="Montserrat"/>
                <a:ea typeface="Montserrat"/>
                <a:cs typeface="Montserrat"/>
                <a:sym typeface="Montserrat"/>
              </a:rPr>
              <a:t>Ensalada de atún con coditos </a:t>
            </a:r>
            <a:endParaRPr b="1" i="0" sz="2000" u="none" cap="none" strike="noStrike">
              <a:solidFill>
                <a:srgbClr val="E4542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7" name="Google Shape;137;g1ff0c82be6a6ee_35"/>
          <p:cNvSpPr txBox="1"/>
          <p:nvPr/>
        </p:nvSpPr>
        <p:spPr>
          <a:xfrm>
            <a:off x="2244762" y="4770467"/>
            <a:ext cx="8958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$75</a:t>
            </a:r>
            <a:endParaRPr b="0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1ff0c82be6a6ee_35"/>
          <p:cNvSpPr txBox="1"/>
          <p:nvPr/>
        </p:nvSpPr>
        <p:spPr>
          <a:xfrm>
            <a:off x="210969" y="4571489"/>
            <a:ext cx="1972800" cy="3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Desayuno + Snack: $90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Snack: $20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g1ff0c82be6a6ee_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1129" y="2827338"/>
            <a:ext cx="1619250" cy="111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2023-09-20T22:50:22Z</dcterms:created>
  <dc:creator>Microsoft Office User</dc:creator>
</cp:coreProperties>
</file>